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3"/>
  </p:notesMasterIdLst>
  <p:sldIdLst>
    <p:sldId id="344" r:id="rId2"/>
    <p:sldId id="345" r:id="rId3"/>
    <p:sldId id="277" r:id="rId4"/>
    <p:sldId id="359" r:id="rId5"/>
    <p:sldId id="341" r:id="rId6"/>
    <p:sldId id="324" r:id="rId7"/>
    <p:sldId id="346" r:id="rId8"/>
    <p:sldId id="278" r:id="rId9"/>
    <p:sldId id="355" r:id="rId10"/>
    <p:sldId id="356" r:id="rId11"/>
    <p:sldId id="325" r:id="rId12"/>
    <p:sldId id="326" r:id="rId13"/>
    <p:sldId id="327" r:id="rId14"/>
    <p:sldId id="328" r:id="rId15"/>
    <p:sldId id="354" r:id="rId16"/>
    <p:sldId id="329" r:id="rId17"/>
    <p:sldId id="357" r:id="rId18"/>
    <p:sldId id="358" r:id="rId19"/>
    <p:sldId id="342" r:id="rId20"/>
    <p:sldId id="347" r:id="rId21"/>
    <p:sldId id="275" r:id="rId22"/>
    <p:sldId id="280" r:id="rId23"/>
    <p:sldId id="334" r:id="rId24"/>
    <p:sldId id="335" r:id="rId25"/>
    <p:sldId id="281" r:id="rId26"/>
    <p:sldId id="343" r:id="rId27"/>
    <p:sldId id="352" r:id="rId28"/>
    <p:sldId id="353" r:id="rId29"/>
    <p:sldId id="337" r:id="rId30"/>
    <p:sldId id="336" r:id="rId31"/>
    <p:sldId id="2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10" dt="2020-05-13T14:58:44.803"/>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p:restoredTop sz="94751"/>
  </p:normalViewPr>
  <p:slideViewPr>
    <p:cSldViewPr snapToGrid="0">
      <p:cViewPr varScale="1">
        <p:scale>
          <a:sx n="120" d="100"/>
          <a:sy n="120" d="100"/>
        </p:scale>
        <p:origin x="200" y="9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799762FE-E688-1D40-8738-E93EF075534E}"/>
    <pc:docChg chg="custSel addSld modSld sldOrd">
      <pc:chgData name="Alexis Perumal" userId="6bacb2ee70178176" providerId="LiveId" clId="{799762FE-E688-1D40-8738-E93EF075534E}" dt="2020-05-13T14:58:44.799" v="685"/>
      <pc:docMkLst>
        <pc:docMk/>
      </pc:docMkLst>
      <pc:sldChg chg="ord modNotesTx">
        <pc:chgData name="Alexis Perumal" userId="6bacb2ee70178176" providerId="LiveId" clId="{799762FE-E688-1D40-8738-E93EF075534E}" dt="2020-05-13T01:17:22.428" v="595" actId="20577"/>
        <pc:sldMkLst>
          <pc:docMk/>
          <pc:sldMk cId="2348358634" sldId="275"/>
        </pc:sldMkLst>
      </pc:sldChg>
      <pc:sldChg chg="modNotesTx">
        <pc:chgData name="Alexis Perumal" userId="6bacb2ee70178176" providerId="LiveId" clId="{799762FE-E688-1D40-8738-E93EF075534E}" dt="2020-05-13T01:07:43.487" v="470" actId="20577"/>
        <pc:sldMkLst>
          <pc:docMk/>
          <pc:sldMk cId="3100089833" sldId="277"/>
        </pc:sldMkLst>
      </pc:sldChg>
      <pc:sldChg chg="modNotesTx">
        <pc:chgData name="Alexis Perumal" userId="6bacb2ee70178176" providerId="LiveId" clId="{799762FE-E688-1D40-8738-E93EF075534E}" dt="2020-05-13T01:10:12.961" v="515" actId="20577"/>
        <pc:sldMkLst>
          <pc:docMk/>
          <pc:sldMk cId="790925709" sldId="278"/>
        </pc:sldMkLst>
      </pc:sldChg>
      <pc:sldChg chg="modNotesTx">
        <pc:chgData name="Alexis Perumal" userId="6bacb2ee70178176" providerId="LiveId" clId="{799762FE-E688-1D40-8738-E93EF075534E}" dt="2020-05-13T01:17:26.323" v="599" actId="20577"/>
        <pc:sldMkLst>
          <pc:docMk/>
          <pc:sldMk cId="2694775439" sldId="280"/>
        </pc:sldMkLst>
      </pc:sldChg>
      <pc:sldChg chg="modNotesTx">
        <pc:chgData name="Alexis Perumal" userId="6bacb2ee70178176" providerId="LiveId" clId="{799762FE-E688-1D40-8738-E93EF075534E}" dt="2020-05-13T01:17:46.034" v="612" actId="20577"/>
        <pc:sldMkLst>
          <pc:docMk/>
          <pc:sldMk cId="3581238473" sldId="281"/>
        </pc:sldMkLst>
      </pc:sldChg>
      <pc:sldChg chg="ord modNotesTx">
        <pc:chgData name="Alexis Perumal" userId="6bacb2ee70178176" providerId="LiveId" clId="{799762FE-E688-1D40-8738-E93EF075534E}" dt="2020-05-13T01:09:49.556" v="499" actId="20577"/>
        <pc:sldMkLst>
          <pc:docMk/>
          <pc:sldMk cId="261801807" sldId="324"/>
        </pc:sldMkLst>
      </pc:sldChg>
      <pc:sldChg chg="modNotesTx">
        <pc:chgData name="Alexis Perumal" userId="6bacb2ee70178176" providerId="LiveId" clId="{799762FE-E688-1D40-8738-E93EF075534E}" dt="2020-05-13T01:10:27.992" v="529" actId="20577"/>
        <pc:sldMkLst>
          <pc:docMk/>
          <pc:sldMk cId="1796379800" sldId="325"/>
        </pc:sldMkLst>
      </pc:sldChg>
      <pc:sldChg chg="modNotesTx">
        <pc:chgData name="Alexis Perumal" userId="6bacb2ee70178176" providerId="LiveId" clId="{799762FE-E688-1D40-8738-E93EF075534E}" dt="2020-05-13T01:11:03.034" v="533" actId="20577"/>
        <pc:sldMkLst>
          <pc:docMk/>
          <pc:sldMk cId="1387433297" sldId="326"/>
        </pc:sldMkLst>
      </pc:sldChg>
      <pc:sldChg chg="modNotesTx">
        <pc:chgData name="Alexis Perumal" userId="6bacb2ee70178176" providerId="LiveId" clId="{799762FE-E688-1D40-8738-E93EF075534E}" dt="2020-05-13T01:11:07.598" v="537" actId="20577"/>
        <pc:sldMkLst>
          <pc:docMk/>
          <pc:sldMk cId="4022721053" sldId="327"/>
        </pc:sldMkLst>
      </pc:sldChg>
      <pc:sldChg chg="modNotesTx">
        <pc:chgData name="Alexis Perumal" userId="6bacb2ee70178176" providerId="LiveId" clId="{799762FE-E688-1D40-8738-E93EF075534E}" dt="2020-05-13T01:11:11.683" v="541" actId="20577"/>
        <pc:sldMkLst>
          <pc:docMk/>
          <pc:sldMk cId="3394023257" sldId="328"/>
        </pc:sldMkLst>
      </pc:sldChg>
      <pc:sldChg chg="modNotesTx">
        <pc:chgData name="Alexis Perumal" userId="6bacb2ee70178176" providerId="LiveId" clId="{799762FE-E688-1D40-8738-E93EF075534E}" dt="2020-05-13T01:11:21.444" v="551" actId="20577"/>
        <pc:sldMkLst>
          <pc:docMk/>
          <pc:sldMk cId="3144287605" sldId="329"/>
        </pc:sldMkLst>
      </pc:sldChg>
      <pc:sldChg chg="modNotesTx">
        <pc:chgData name="Alexis Perumal" userId="6bacb2ee70178176" providerId="LiveId" clId="{799762FE-E688-1D40-8738-E93EF075534E}" dt="2020-05-13T01:17:36.905" v="603" actId="20577"/>
        <pc:sldMkLst>
          <pc:docMk/>
          <pc:sldMk cId="342110705" sldId="334"/>
        </pc:sldMkLst>
      </pc:sldChg>
      <pc:sldChg chg="modNotesTx">
        <pc:chgData name="Alexis Perumal" userId="6bacb2ee70178176" providerId="LiveId" clId="{799762FE-E688-1D40-8738-E93EF075534E}" dt="2020-05-13T01:17:41.373" v="607" actId="20577"/>
        <pc:sldMkLst>
          <pc:docMk/>
          <pc:sldMk cId="3788525839" sldId="335"/>
        </pc:sldMkLst>
      </pc:sldChg>
      <pc:sldChg chg="modNotesTx">
        <pc:chgData name="Alexis Perumal" userId="6bacb2ee70178176" providerId="LiveId" clId="{799762FE-E688-1D40-8738-E93EF075534E}" dt="2020-05-13T01:18:16.746" v="637" actId="20577"/>
        <pc:sldMkLst>
          <pc:docMk/>
          <pc:sldMk cId="427337305" sldId="336"/>
        </pc:sldMkLst>
      </pc:sldChg>
      <pc:sldChg chg="modSp modNotesTx">
        <pc:chgData name="Alexis Perumal" userId="6bacb2ee70178176" providerId="LiveId" clId="{799762FE-E688-1D40-8738-E93EF075534E}" dt="2020-05-13T01:18:12.575" v="634" actId="20577"/>
        <pc:sldMkLst>
          <pc:docMk/>
          <pc:sldMk cId="141728581" sldId="337"/>
        </pc:sldMkLst>
        <pc:spChg chg="mod">
          <ac:chgData name="Alexis Perumal" userId="6bacb2ee70178176" providerId="LiveId" clId="{799762FE-E688-1D40-8738-E93EF075534E}" dt="2020-05-13T01:05:08.767" v="464" actId="403"/>
          <ac:spMkLst>
            <pc:docMk/>
            <pc:sldMk cId="141728581" sldId="337"/>
            <ac:spMk id="3" creationId="{7C210527-1549-7F4E-8E3B-F75320E93637}"/>
          </ac:spMkLst>
        </pc:spChg>
      </pc:sldChg>
      <pc:sldChg chg="modSp modNotesTx">
        <pc:chgData name="Alexis Perumal" userId="6bacb2ee70178176" providerId="LiveId" clId="{799762FE-E688-1D40-8738-E93EF075534E}" dt="2020-05-13T01:07:48.486" v="476" actId="20577"/>
        <pc:sldMkLst>
          <pc:docMk/>
          <pc:sldMk cId="138081666" sldId="341"/>
        </pc:sldMkLst>
        <pc:spChg chg="mod">
          <ac:chgData name="Alexis Perumal" userId="6bacb2ee70178176" providerId="LiveId" clId="{799762FE-E688-1D40-8738-E93EF075534E}" dt="2020-05-13T00:47:09.002" v="321" actId="2710"/>
          <ac:spMkLst>
            <pc:docMk/>
            <pc:sldMk cId="138081666" sldId="341"/>
            <ac:spMk id="4" creationId="{18209D34-B808-2A44-98B7-21BA119967DC}"/>
          </ac:spMkLst>
        </pc:spChg>
      </pc:sldChg>
      <pc:sldChg chg="addSp delSp modSp ord modNotesTx">
        <pc:chgData name="Alexis Perumal" userId="6bacb2ee70178176" providerId="LiveId" clId="{799762FE-E688-1D40-8738-E93EF075534E}" dt="2020-05-13T01:13:24.182" v="581" actId="20577"/>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sldChg chg="modNotesTx">
        <pc:chgData name="Alexis Perumal" userId="6bacb2ee70178176" providerId="LiveId" clId="{799762FE-E688-1D40-8738-E93EF075534E}" dt="2020-05-13T01:17:52.488" v="617" actId="20577"/>
        <pc:sldMkLst>
          <pc:docMk/>
          <pc:sldMk cId="2119610320" sldId="343"/>
        </pc:sldMkLst>
      </pc:sldChg>
      <pc:sldChg chg="ord modNotesTx">
        <pc:chgData name="Alexis Perumal" userId="6bacb2ee70178176" providerId="LiveId" clId="{799762FE-E688-1D40-8738-E93EF075534E}" dt="2020-05-13T01:10:09.003" v="510" actId="20577"/>
        <pc:sldMkLst>
          <pc:docMk/>
          <pc:sldMk cId="1908513814" sldId="346"/>
        </pc:sldMkLst>
      </pc:sldChg>
      <pc:sldChg chg="modNotesTx">
        <pc:chgData name="Alexis Perumal" userId="6bacb2ee70178176" providerId="LiveId" clId="{799762FE-E688-1D40-8738-E93EF075534E}" dt="2020-05-13T01:17:18.614" v="591" actId="20577"/>
        <pc:sldMkLst>
          <pc:docMk/>
          <pc:sldMk cId="2759813252" sldId="347"/>
        </pc:sldMkLst>
      </pc:sldChg>
      <pc:sldChg chg="addSp delSp modSp delAnim modAnim modNotesTx">
        <pc:chgData name="Alexis Perumal" userId="6bacb2ee70178176" providerId="LiveId" clId="{799762FE-E688-1D40-8738-E93EF075534E}" dt="2020-05-13T14:57:33.491" v="684" actId="1076"/>
        <pc:sldMkLst>
          <pc:docMk/>
          <pc:sldMk cId="1448216166" sldId="352"/>
        </pc:sldMkLst>
        <pc:spChg chg="mod">
          <ac:chgData name="Alexis Perumal" userId="6bacb2ee70178176" providerId="LiveId" clId="{799762FE-E688-1D40-8738-E93EF075534E}" dt="2020-05-13T14:56:44.559" v="677" actId="20577"/>
          <ac:spMkLst>
            <pc:docMk/>
            <pc:sldMk cId="1448216166" sldId="352"/>
            <ac:spMk id="2" creationId="{B72B2628-531A-4946-9B08-3B13163E434C}"/>
          </ac:spMkLst>
        </pc:spChg>
        <pc:picChg chg="add mod">
          <ac:chgData name="Alexis Perumal" userId="6bacb2ee70178176" providerId="LiveId" clId="{799762FE-E688-1D40-8738-E93EF075534E}" dt="2020-05-13T14:57:33.491" v="684" actId="1076"/>
          <ac:picMkLst>
            <pc:docMk/>
            <pc:sldMk cId="1448216166" sldId="352"/>
            <ac:picMk id="3" creationId="{EA169352-A0AD-E64F-B448-4B7E7839B293}"/>
          </ac:picMkLst>
        </pc:picChg>
        <pc:picChg chg="del">
          <ac:chgData name="Alexis Perumal" userId="6bacb2ee70178176" providerId="LiveId" clId="{799762FE-E688-1D40-8738-E93EF075534E}" dt="2020-05-13T14:56:48.567" v="678" actId="478"/>
          <ac:picMkLst>
            <pc:docMk/>
            <pc:sldMk cId="1448216166" sldId="352"/>
            <ac:picMk id="5" creationId="{2BE6E2B3-C924-2E48-ADD5-C6077D5AAF3E}"/>
          </ac:picMkLst>
        </pc:picChg>
      </pc:sldChg>
      <pc:sldChg chg="modNotesTx">
        <pc:chgData name="Alexis Perumal" userId="6bacb2ee70178176" providerId="LiveId" clId="{799762FE-E688-1D40-8738-E93EF075534E}" dt="2020-05-13T01:18:09.462" v="628" actId="20577"/>
        <pc:sldMkLst>
          <pc:docMk/>
          <pc:sldMk cId="2416763746" sldId="353"/>
        </pc:sldMkLst>
      </pc:sldChg>
      <pc:sldChg chg="modNotesTx">
        <pc:chgData name="Alexis Perumal" userId="6bacb2ee70178176" providerId="LiveId" clId="{799762FE-E688-1D40-8738-E93EF075534E}" dt="2020-05-13T01:11:17.870" v="546" actId="20577"/>
        <pc:sldMkLst>
          <pc:docMk/>
          <pc:sldMk cId="3004594492" sldId="354"/>
        </pc:sldMkLst>
      </pc:sldChg>
      <pc:sldChg chg="modNotesTx">
        <pc:chgData name="Alexis Perumal" userId="6bacb2ee70178176" providerId="LiveId" clId="{799762FE-E688-1D40-8738-E93EF075534E}" dt="2020-05-13T01:10:16.578" v="520" actId="20577"/>
        <pc:sldMkLst>
          <pc:docMk/>
          <pc:sldMk cId="2984451030" sldId="355"/>
        </pc:sldMkLst>
      </pc:sldChg>
      <pc:sldChg chg="modNotesTx">
        <pc:chgData name="Alexis Perumal" userId="6bacb2ee70178176" providerId="LiveId" clId="{799762FE-E688-1D40-8738-E93EF075534E}" dt="2020-05-13T01:10:21.985" v="525" actId="20577"/>
        <pc:sldMkLst>
          <pc:docMk/>
          <pc:sldMk cId="3809748645" sldId="356"/>
        </pc:sldMkLst>
      </pc:sldChg>
      <pc:sldChg chg="modSp modNotesTx">
        <pc:chgData name="Alexis Perumal" userId="6bacb2ee70178176" providerId="LiveId" clId="{799762FE-E688-1D40-8738-E93EF075534E}" dt="2020-05-13T01:13:17.033" v="571" actId="20577"/>
        <pc:sldMkLst>
          <pc:docMk/>
          <pc:sldMk cId="1253840156" sldId="357"/>
        </pc:sldMkLst>
        <pc:spChg chg="mod">
          <ac:chgData name="Alexis Perumal" userId="6bacb2ee70178176" providerId="LiveId" clId="{799762FE-E688-1D40-8738-E93EF075534E}" dt="2020-05-13T00:54:57.204" v="433" actId="20577"/>
          <ac:spMkLst>
            <pc:docMk/>
            <pc:sldMk cId="1253840156" sldId="357"/>
            <ac:spMk id="11" creationId="{7719F4C2-7561-7145-90FE-CDFC4B8BA0C7}"/>
          </ac:spMkLst>
        </pc:spChg>
      </pc:sldChg>
      <pc:sldChg chg="addSp modSp modNotesTx">
        <pc:chgData name="Alexis Perumal" userId="6bacb2ee70178176" providerId="LiveId" clId="{799762FE-E688-1D40-8738-E93EF075534E}" dt="2020-05-13T01:13:20.723" v="576" actId="20577"/>
        <pc:sldMkLst>
          <pc:docMk/>
          <pc:sldMk cId="226499638" sldId="358"/>
        </pc:sldMkLst>
        <pc:spChg chg="add mod">
          <ac:chgData name="Alexis Perumal" userId="6bacb2ee70178176" providerId="LiveId" clId="{799762FE-E688-1D40-8738-E93EF075534E}" dt="2020-05-13T01:00:22.981" v="462" actId="1076"/>
          <ac:spMkLst>
            <pc:docMk/>
            <pc:sldMk cId="226499638" sldId="358"/>
            <ac:spMk id="4" creationId="{1C0B02D3-8F12-6E4C-8757-00ADB24B787B}"/>
          </ac:spMkLst>
        </pc:spChg>
        <pc:spChg chg="add mod">
          <ac:chgData name="Alexis Perumal" userId="6bacb2ee70178176" providerId="LiveId" clId="{799762FE-E688-1D40-8738-E93EF075534E}" dt="2020-05-13T01:00:13.925" v="459" actId="1076"/>
          <ac:spMkLst>
            <pc:docMk/>
            <pc:sldMk cId="226499638" sldId="358"/>
            <ac:spMk id="9" creationId="{98B65C87-11B6-E146-94F9-ADD59739C36A}"/>
          </ac:spMkLst>
        </pc:spChg>
        <pc:spChg chg="add mod">
          <ac:chgData name="Alexis Perumal" userId="6bacb2ee70178176" providerId="LiveId" clId="{799762FE-E688-1D40-8738-E93EF075534E}" dt="2020-05-13T01:00:17.646" v="461" actId="1076"/>
          <ac:spMkLst>
            <pc:docMk/>
            <pc:sldMk cId="226499638" sldId="358"/>
            <ac:spMk id="10" creationId="{ED9CE3F2-091A-144F-ABA3-91B3594AFF64}"/>
          </ac:spMkLst>
        </pc:spChg>
      </pc:sldChg>
      <pc:sldChg chg="add">
        <pc:chgData name="Alexis Perumal" userId="6bacb2ee70178176" providerId="LiveId" clId="{799762FE-E688-1D40-8738-E93EF075534E}" dt="2020-05-13T14:58:44.799" v="685"/>
        <pc:sldMkLst>
          <pc:docMk/>
          <pc:sldMk cId="842863062" sldId="359"/>
        </pc:sldMkLst>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3</a:t>
            </a:fld>
            <a:endParaRPr lang="en-US"/>
          </a:p>
        </p:txBody>
      </p:sp>
    </p:spTree>
    <p:extLst>
      <p:ext uri="{BB962C8B-B14F-4D97-AF65-F5344CB8AC3E}">
        <p14:creationId xmlns:p14="http://schemas.microsoft.com/office/powerpoint/2010/main" val="102166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15</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16</a:t>
            </a:fld>
            <a:endParaRPr lang="en-US"/>
          </a:p>
        </p:txBody>
      </p:sp>
    </p:spTree>
    <p:extLst>
      <p:ext uri="{BB962C8B-B14F-4D97-AF65-F5344CB8AC3E}">
        <p14:creationId xmlns:p14="http://schemas.microsoft.com/office/powerpoint/2010/main" val="3508106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17</a:t>
            </a:fld>
            <a:endParaRPr lang="en-US"/>
          </a:p>
        </p:txBody>
      </p:sp>
    </p:spTree>
    <p:extLst>
      <p:ext uri="{BB962C8B-B14F-4D97-AF65-F5344CB8AC3E}">
        <p14:creationId xmlns:p14="http://schemas.microsoft.com/office/powerpoint/2010/main" val="373388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18</a:t>
            </a:fld>
            <a:endParaRPr lang="en-US"/>
          </a:p>
        </p:txBody>
      </p:sp>
    </p:spTree>
    <p:extLst>
      <p:ext uri="{BB962C8B-B14F-4D97-AF65-F5344CB8AC3E}">
        <p14:creationId xmlns:p14="http://schemas.microsoft.com/office/powerpoint/2010/main" val="2750408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19</a:t>
            </a:fld>
            <a:endParaRPr lang="en-US"/>
          </a:p>
        </p:txBody>
      </p:sp>
    </p:spTree>
    <p:extLst>
      <p:ext uri="{BB962C8B-B14F-4D97-AF65-F5344CB8AC3E}">
        <p14:creationId xmlns:p14="http://schemas.microsoft.com/office/powerpoint/2010/main" val="249679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20</a:t>
            </a:fld>
            <a:endParaRPr lang="en-US"/>
          </a:p>
        </p:txBody>
      </p:sp>
    </p:spTree>
    <p:extLst>
      <p:ext uri="{BB962C8B-B14F-4D97-AF65-F5344CB8AC3E}">
        <p14:creationId xmlns:p14="http://schemas.microsoft.com/office/powerpoint/2010/main" val="401860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21</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2507197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76517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3067368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24</a:t>
            </a:fld>
            <a:endParaRPr lang="en-US"/>
          </a:p>
        </p:txBody>
      </p:sp>
    </p:spTree>
    <p:extLst>
      <p:ext uri="{BB962C8B-B14F-4D97-AF65-F5344CB8AC3E}">
        <p14:creationId xmlns:p14="http://schemas.microsoft.com/office/powerpoint/2010/main" val="650541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25</a:t>
            </a:fld>
            <a:endParaRPr lang="en-US"/>
          </a:p>
        </p:txBody>
      </p:sp>
    </p:spTree>
    <p:extLst>
      <p:ext uri="{BB962C8B-B14F-4D97-AF65-F5344CB8AC3E}">
        <p14:creationId xmlns:p14="http://schemas.microsoft.com/office/powerpoint/2010/main" val="4230657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26</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27</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28</a:t>
            </a:fld>
            <a:endParaRPr lang="en-US"/>
          </a:p>
        </p:txBody>
      </p:sp>
    </p:spTree>
    <p:extLst>
      <p:ext uri="{BB962C8B-B14F-4D97-AF65-F5344CB8AC3E}">
        <p14:creationId xmlns:p14="http://schemas.microsoft.com/office/powerpoint/2010/main" val="999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29</a:t>
            </a:fld>
            <a:endParaRPr lang="en-US"/>
          </a:p>
        </p:txBody>
      </p:sp>
    </p:spTree>
    <p:extLst>
      <p:ext uri="{BB962C8B-B14F-4D97-AF65-F5344CB8AC3E}">
        <p14:creationId xmlns:p14="http://schemas.microsoft.com/office/powerpoint/2010/main" val="478015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91B5946F-1EBA-3E43-AD0A-6E228CF90309}" type="slidenum">
              <a:rPr lang="en-US" smtClean="0"/>
              <a:t>30</a:t>
            </a:fld>
            <a:endParaRPr lang="en-US"/>
          </a:p>
        </p:txBody>
      </p:sp>
    </p:spTree>
    <p:extLst>
      <p:ext uri="{BB962C8B-B14F-4D97-AF65-F5344CB8AC3E}">
        <p14:creationId xmlns:p14="http://schemas.microsoft.com/office/powerpoint/2010/main" val="264037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5</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32274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7</a:t>
            </a:fld>
            <a:endParaRPr lang="en-US"/>
          </a:p>
        </p:txBody>
      </p:sp>
    </p:spTree>
    <p:extLst>
      <p:ext uri="{BB962C8B-B14F-4D97-AF65-F5344CB8AC3E}">
        <p14:creationId xmlns:p14="http://schemas.microsoft.com/office/powerpoint/2010/main" val="160930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9</a:t>
            </a:fld>
            <a:endParaRPr lang="en-US"/>
          </a:p>
        </p:txBody>
      </p:sp>
    </p:spTree>
    <p:extLst>
      <p:ext uri="{BB962C8B-B14F-4D97-AF65-F5344CB8AC3E}">
        <p14:creationId xmlns:p14="http://schemas.microsoft.com/office/powerpoint/2010/main" val="15954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151285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2679204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5/13/20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5/13/20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5/13/20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5/13/20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5/13/20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getbootstrap.com/2.3.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12" name="Picture 11" descr="A screenshot of a cell phone&#10;&#10;Description automatically generated">
            <a:extLst>
              <a:ext uri="{FF2B5EF4-FFF2-40B4-BE49-F238E27FC236}">
                <a16:creationId xmlns:a16="http://schemas.microsoft.com/office/drawing/2014/main" id="{E9CC1CBB-0914-ED4B-89BB-95A755C21288}"/>
              </a:ext>
            </a:extLst>
          </p:cNvPr>
          <p:cNvPicPr>
            <a:picLocks noChangeAspect="1"/>
          </p:cNvPicPr>
          <p:nvPr/>
        </p:nvPicPr>
        <p:blipFill>
          <a:blip r:embed="rId3"/>
          <a:stretch>
            <a:fillRect/>
          </a:stretch>
        </p:blipFill>
        <p:spPr>
          <a:xfrm>
            <a:off x="1066800" y="1586697"/>
            <a:ext cx="10058400" cy="20825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E63499-BC12-5B4D-B2B3-5D60B5C5291F}"/>
              </a:ext>
            </a:extLst>
          </p:cNvPr>
          <p:cNvPicPr>
            <a:picLocks noChangeAspect="1"/>
          </p:cNvPicPr>
          <p:nvPr/>
        </p:nvPicPr>
        <p:blipFill>
          <a:blip r:embed="rId4"/>
          <a:stretch>
            <a:fillRect/>
          </a:stretch>
        </p:blipFill>
        <p:spPr>
          <a:xfrm>
            <a:off x="724619" y="4230015"/>
            <a:ext cx="10742762" cy="1911289"/>
          </a:xfrm>
          <a:prstGeom prst="rect">
            <a:avLst/>
          </a:prstGeom>
        </p:spPr>
      </p:pic>
    </p:spTree>
    <p:extLst>
      <p:ext uri="{BB962C8B-B14F-4D97-AF65-F5344CB8AC3E}">
        <p14:creationId xmlns:p14="http://schemas.microsoft.com/office/powerpoint/2010/main" val="380974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graphicFrame>
        <p:nvGraphicFramePr>
          <p:cNvPr id="6" name="Table 5">
            <a:extLst>
              <a:ext uri="{FF2B5EF4-FFF2-40B4-BE49-F238E27FC236}">
                <a16:creationId xmlns:a16="http://schemas.microsoft.com/office/drawing/2014/main" id="{67EA4DF0-6DE1-944A-A704-3ECCCCC464D9}"/>
              </a:ext>
            </a:extLst>
          </p:cNvPr>
          <p:cNvGraphicFramePr>
            <a:graphicFrameLocks noGrp="1"/>
          </p:cNvGraphicFramePr>
          <p:nvPr/>
        </p:nvGraphicFramePr>
        <p:xfrm>
          <a:off x="534357" y="1492370"/>
          <a:ext cx="11123286" cy="3674853"/>
        </p:xfrm>
        <a:graphic>
          <a:graphicData uri="http://schemas.openxmlformats.org/drawingml/2006/table">
            <a:tbl>
              <a:tblPr firstRow="1" bandRow="1">
                <a:tableStyleId>{073A0DAA-6AF3-43AB-8588-CEC1D06C72B9}</a:tableStyleId>
              </a:tblPr>
              <a:tblGrid>
                <a:gridCol w="1853881">
                  <a:extLst>
                    <a:ext uri="{9D8B030D-6E8A-4147-A177-3AD203B41FA5}">
                      <a16:colId xmlns:a16="http://schemas.microsoft.com/office/drawing/2014/main" val="2372912524"/>
                    </a:ext>
                  </a:extLst>
                </a:gridCol>
                <a:gridCol w="1853881">
                  <a:extLst>
                    <a:ext uri="{9D8B030D-6E8A-4147-A177-3AD203B41FA5}">
                      <a16:colId xmlns:a16="http://schemas.microsoft.com/office/drawing/2014/main" val="3884992546"/>
                    </a:ext>
                  </a:extLst>
                </a:gridCol>
                <a:gridCol w="1853881">
                  <a:extLst>
                    <a:ext uri="{9D8B030D-6E8A-4147-A177-3AD203B41FA5}">
                      <a16:colId xmlns:a16="http://schemas.microsoft.com/office/drawing/2014/main" val="4250889428"/>
                    </a:ext>
                  </a:extLst>
                </a:gridCol>
                <a:gridCol w="1853881">
                  <a:extLst>
                    <a:ext uri="{9D8B030D-6E8A-4147-A177-3AD203B41FA5}">
                      <a16:colId xmlns:a16="http://schemas.microsoft.com/office/drawing/2014/main" val="2644320252"/>
                    </a:ext>
                  </a:extLst>
                </a:gridCol>
                <a:gridCol w="1853881">
                  <a:extLst>
                    <a:ext uri="{9D8B030D-6E8A-4147-A177-3AD203B41FA5}">
                      <a16:colId xmlns:a16="http://schemas.microsoft.com/office/drawing/2014/main" val="4227472628"/>
                    </a:ext>
                  </a:extLst>
                </a:gridCol>
                <a:gridCol w="1853881">
                  <a:extLst>
                    <a:ext uri="{9D8B030D-6E8A-4147-A177-3AD203B41FA5}">
                      <a16:colId xmlns:a16="http://schemas.microsoft.com/office/drawing/2014/main" val="2725464374"/>
                    </a:ext>
                  </a:extLst>
                </a:gridCol>
              </a:tblGrid>
              <a:tr h="892833">
                <a:tc>
                  <a:txBody>
                    <a:bodyPr/>
                    <a:lstStyle/>
                    <a:p>
                      <a:pPr algn="ctr"/>
                      <a:r>
                        <a:rPr lang="en-US" dirty="0">
                          <a:latin typeface="Arial" panose="020B0604020202020204" pitchFamily="34" charset="0"/>
                          <a:cs typeface="Arial" panose="020B0604020202020204" pitchFamily="34" charset="0"/>
                        </a:rPr>
                        <a:t>Model</a:t>
                      </a:r>
                    </a:p>
                  </a:txBody>
                  <a:tcPr anchor="ctr"/>
                </a:tc>
                <a:tc>
                  <a:txBody>
                    <a:bodyPr/>
                    <a:lstStyle/>
                    <a:p>
                      <a:pPr algn="ctr"/>
                      <a:r>
                        <a:rPr lang="en-US" dirty="0">
                          <a:latin typeface="Arial" panose="020B0604020202020204" pitchFamily="34" charset="0"/>
                          <a:cs typeface="Arial" panose="020B0604020202020204" pitchFamily="34" charset="0"/>
                        </a:rPr>
                        <a:t>True Negative</a:t>
                      </a:r>
                    </a:p>
                  </a:txBody>
                  <a:tcPr anchor="ctr"/>
                </a:tc>
                <a:tc>
                  <a:txBody>
                    <a:bodyPr/>
                    <a:lstStyle/>
                    <a:p>
                      <a:pPr algn="ctr"/>
                      <a:r>
                        <a:rPr lang="en-US" dirty="0">
                          <a:latin typeface="Arial" panose="020B0604020202020204" pitchFamily="34" charset="0"/>
                          <a:cs typeface="Arial" panose="020B0604020202020204" pitchFamily="34" charset="0"/>
                        </a:rPr>
                        <a:t>True Positive</a:t>
                      </a:r>
                    </a:p>
                  </a:txBody>
                  <a:tcPr anchor="ctr"/>
                </a:tc>
                <a:tc>
                  <a:txBody>
                    <a:bodyPr/>
                    <a:lstStyle/>
                    <a:p>
                      <a:pPr algn="ctr"/>
                      <a:r>
                        <a:rPr lang="en-US" dirty="0">
                          <a:latin typeface="Arial" panose="020B0604020202020204" pitchFamily="34" charset="0"/>
                          <a:cs typeface="Arial" panose="020B0604020202020204" pitchFamily="34" charset="0"/>
                        </a:rPr>
                        <a:t>False Positive</a:t>
                      </a:r>
                    </a:p>
                  </a:txBody>
                  <a:tcPr anchor="ctr"/>
                </a:tc>
                <a:tc>
                  <a:txBody>
                    <a:bodyPr/>
                    <a:lstStyle/>
                    <a:p>
                      <a:pPr algn="ctr"/>
                      <a:r>
                        <a:rPr lang="en-US" dirty="0">
                          <a:latin typeface="Arial" panose="020B0604020202020204" pitchFamily="34" charset="0"/>
                          <a:cs typeface="Arial" panose="020B0604020202020204" pitchFamily="34" charset="0"/>
                        </a:rPr>
                        <a:t>False Negative</a:t>
                      </a:r>
                    </a:p>
                  </a:txBody>
                  <a:tcPr anchor="ctr"/>
                </a:tc>
                <a:tc>
                  <a:txBody>
                    <a:bodyPr/>
                    <a:lstStyle/>
                    <a:p>
                      <a:pPr algn="ctr"/>
                      <a:r>
                        <a:rPr lang="en-US" dirty="0">
                          <a:latin typeface="Arial" panose="020B0604020202020204" pitchFamily="34" charset="0"/>
                          <a:cs typeface="Arial" panose="020B0604020202020204" pitchFamily="34" charset="0"/>
                        </a:rPr>
                        <a:t>Total</a:t>
                      </a:r>
                    </a:p>
                  </a:txBody>
                  <a:tcPr anchor="ctr"/>
                </a:tc>
                <a:extLst>
                  <a:ext uri="{0D108BD9-81ED-4DB2-BD59-A6C34878D82A}">
                    <a16:rowId xmlns:a16="http://schemas.microsoft.com/office/drawing/2014/main" val="3630401563"/>
                  </a:ext>
                </a:extLst>
              </a:tr>
              <a:tr h="927340">
                <a:tc>
                  <a:txBody>
                    <a:bodyPr/>
                    <a:lstStyle/>
                    <a:p>
                      <a:pPr algn="ctr"/>
                      <a:r>
                        <a:rPr lang="en-US" sz="2800" dirty="0">
                          <a:latin typeface="Arial" panose="020B0604020202020204" pitchFamily="34" charset="0"/>
                          <a:cs typeface="Arial" panose="020B0604020202020204" pitchFamily="34" charset="0"/>
                        </a:rPr>
                        <a:t>LR</a:t>
                      </a:r>
                    </a:p>
                  </a:txBody>
                  <a:tcPr anchor="ctr"/>
                </a:tc>
                <a:tc>
                  <a:txBody>
                    <a:bodyPr/>
                    <a:lstStyle/>
                    <a:p>
                      <a:pPr algn="ctr"/>
                      <a:r>
                        <a:rPr lang="en-US" sz="2800" dirty="0">
                          <a:latin typeface="Arial" panose="020B0604020202020204" pitchFamily="34" charset="0"/>
                          <a:cs typeface="Arial" panose="020B0604020202020204" pitchFamily="34" charset="0"/>
                        </a:rPr>
                        <a:t>128</a:t>
                      </a:r>
                    </a:p>
                  </a:txBody>
                  <a:tcPr anchor="ctr"/>
                </a:tc>
                <a:tc>
                  <a:txBody>
                    <a:bodyPr/>
                    <a:lstStyle/>
                    <a:p>
                      <a:pPr algn="ctr"/>
                      <a:r>
                        <a:rPr lang="en-US" sz="2800" dirty="0">
                          <a:latin typeface="Arial" panose="020B0604020202020204" pitchFamily="34" charset="0"/>
                          <a:cs typeface="Arial" panose="020B0604020202020204" pitchFamily="34" charset="0"/>
                        </a:rPr>
                        <a:t>12</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150</a:t>
                      </a:r>
                    </a:p>
                  </a:txBody>
                  <a:tcPr anchor="ctr"/>
                </a:tc>
                <a:extLst>
                  <a:ext uri="{0D108BD9-81ED-4DB2-BD59-A6C34878D82A}">
                    <a16:rowId xmlns:a16="http://schemas.microsoft.com/office/drawing/2014/main" val="976665221"/>
                  </a:ext>
                </a:extLst>
              </a:tr>
              <a:tr h="927340">
                <a:tc>
                  <a:txBody>
                    <a:bodyPr/>
                    <a:lstStyle/>
                    <a:p>
                      <a:pPr algn="ctr"/>
                      <a:r>
                        <a:rPr lang="en-US" sz="2800" dirty="0">
                          <a:latin typeface="Arial" panose="020B0604020202020204" pitchFamily="34" charset="0"/>
                          <a:cs typeface="Arial" panose="020B0604020202020204" pitchFamily="34" charset="0"/>
                        </a:rPr>
                        <a:t>RFC</a:t>
                      </a:r>
                    </a:p>
                  </a:txBody>
                  <a:tcPr anchor="ctr"/>
                </a:tc>
                <a:tc>
                  <a:txBody>
                    <a:bodyPr/>
                    <a:lstStyle/>
                    <a:p>
                      <a:pPr algn="ctr"/>
                      <a:r>
                        <a:rPr lang="en-US" sz="2800" dirty="0">
                          <a:latin typeface="Arial" panose="020B0604020202020204" pitchFamily="34" charset="0"/>
                          <a:cs typeface="Arial" panose="020B0604020202020204" pitchFamily="34" charset="0"/>
                        </a:rPr>
                        <a:t>1276</a:t>
                      </a:r>
                    </a:p>
                  </a:txBody>
                  <a:tcPr anchor="ctr"/>
                </a:tc>
                <a:tc>
                  <a:txBody>
                    <a:bodyPr/>
                    <a:lstStyle/>
                    <a:p>
                      <a:pPr algn="ctr"/>
                      <a:r>
                        <a:rPr lang="en-US" sz="2800" dirty="0">
                          <a:latin typeface="Arial" panose="020B0604020202020204" pitchFamily="34" charset="0"/>
                          <a:cs typeface="Arial" panose="020B0604020202020204" pitchFamily="34" charset="0"/>
                        </a:rPr>
                        <a:t>8</a:t>
                      </a:r>
                    </a:p>
                  </a:txBody>
                  <a:tcPr anchor="ctr"/>
                </a:tc>
                <a:tc>
                  <a:txBody>
                    <a:bodyPr/>
                    <a:lstStyle/>
                    <a:p>
                      <a:pPr algn="ctr"/>
                      <a:r>
                        <a:rPr lang="en-US" sz="2800" dirty="0">
                          <a:latin typeface="Arial" panose="020B0604020202020204" pitchFamily="34" charset="0"/>
                          <a:cs typeface="Arial" panose="020B0604020202020204" pitchFamily="34" charset="0"/>
                        </a:rPr>
                        <a:t>4</a:t>
                      </a:r>
                    </a:p>
                  </a:txBody>
                  <a:tcPr anchor="ctr"/>
                </a:tc>
                <a:tc>
                  <a:txBody>
                    <a:bodyPr/>
                    <a:lstStyle/>
                    <a:p>
                      <a:pPr algn="ctr"/>
                      <a:r>
                        <a:rPr lang="en-US" sz="2800" dirty="0">
                          <a:latin typeface="Arial" panose="020B0604020202020204" pitchFamily="34" charset="0"/>
                          <a:cs typeface="Arial" panose="020B0604020202020204" pitchFamily="34" charset="0"/>
                        </a:rPr>
                        <a:t>123</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573035540"/>
                  </a:ext>
                </a:extLst>
              </a:tr>
              <a:tr h="927340">
                <a:tc>
                  <a:txBody>
                    <a:bodyPr/>
                    <a:lstStyle/>
                    <a:p>
                      <a:pPr algn="ctr"/>
                      <a:r>
                        <a:rPr lang="en-US" sz="2800" dirty="0">
                          <a:latin typeface="Arial" panose="020B0604020202020204" pitchFamily="34" charset="0"/>
                          <a:cs typeface="Arial" panose="020B0604020202020204" pitchFamily="34" charset="0"/>
                        </a:rPr>
                        <a:t>SVC</a:t>
                      </a:r>
                    </a:p>
                  </a:txBody>
                  <a:tcPr anchor="ctr"/>
                </a:tc>
                <a:tc>
                  <a:txBody>
                    <a:bodyPr/>
                    <a:lstStyle/>
                    <a:p>
                      <a:pPr algn="ctr"/>
                      <a:r>
                        <a:rPr lang="en-US" sz="2800" dirty="0">
                          <a:latin typeface="Arial" panose="020B0604020202020204" pitchFamily="34" charset="0"/>
                          <a:cs typeface="Arial" panose="020B0604020202020204" pitchFamily="34" charset="0"/>
                        </a:rPr>
                        <a:t>1270</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131</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4217158208"/>
                  </a:ext>
                </a:extLst>
              </a:tr>
            </a:tbl>
          </a:graphicData>
        </a:graphic>
      </p:graphicFrame>
      <p:sp>
        <p:nvSpPr>
          <p:cNvPr id="11" name="TextBox 10">
            <a:extLst>
              <a:ext uri="{FF2B5EF4-FFF2-40B4-BE49-F238E27FC236}">
                <a16:creationId xmlns:a16="http://schemas.microsoft.com/office/drawing/2014/main" id="{7719F4C2-7561-7145-90FE-CDFC4B8BA0C7}"/>
              </a:ext>
            </a:extLst>
          </p:cNvPr>
          <p:cNvSpPr txBox="1"/>
          <p:nvPr/>
        </p:nvSpPr>
        <p:spPr>
          <a:xfrm>
            <a:off x="832379" y="5408763"/>
            <a:ext cx="10584949" cy="646331"/>
          </a:xfrm>
          <a:prstGeom prst="rect">
            <a:avLst/>
          </a:prstGeom>
          <a:noFill/>
        </p:spPr>
        <p:txBody>
          <a:bodyPr wrap="none" rtlCol="0">
            <a:spAutoFit/>
          </a:bodyPr>
          <a:lstStyle/>
          <a:p>
            <a:r>
              <a:rPr lang="en-US" dirty="0"/>
              <a:t>Note: LR model excludes rows with missing data. RFC and SVC models fill in empty rows with column mean.</a:t>
            </a:r>
          </a:p>
          <a:p>
            <a:r>
              <a:rPr lang="en-US" dirty="0"/>
              <a:t>RFC and SVC were built with imputation, whereas LR dropped rows with blanks, hence a smaller dataset.</a:t>
            </a:r>
          </a:p>
        </p:txBody>
      </p:sp>
    </p:spTree>
    <p:extLst>
      <p:ext uri="{BB962C8B-B14F-4D97-AF65-F5344CB8AC3E}">
        <p14:creationId xmlns:p14="http://schemas.microsoft.com/office/powerpoint/2010/main" val="125384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pic>
        <p:nvPicPr>
          <p:cNvPr id="5" name="Content Placeholder 4" descr="A screenshot of a cell phone&#10;&#10;Description automatically generated">
            <a:extLst>
              <a:ext uri="{FF2B5EF4-FFF2-40B4-BE49-F238E27FC236}">
                <a16:creationId xmlns:a16="http://schemas.microsoft.com/office/drawing/2014/main" id="{A4C52FA0-81B0-E140-A140-F73C6D6DD571}"/>
              </a:ext>
            </a:extLst>
          </p:cNvPr>
          <p:cNvPicPr>
            <a:picLocks noGrp="1" noChangeAspect="1"/>
          </p:cNvPicPr>
          <p:nvPr>
            <p:ph idx="1"/>
          </p:nvPr>
        </p:nvPicPr>
        <p:blipFill>
          <a:blip r:embed="rId3"/>
          <a:stretch>
            <a:fillRect/>
          </a:stretch>
        </p:blipFill>
        <p:spPr>
          <a:xfrm>
            <a:off x="441151" y="1485622"/>
            <a:ext cx="6306378" cy="472978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62CB9B-2924-FE4A-B740-415E0DDE6516}"/>
                  </a:ext>
                </a:extLst>
              </p:cNvPr>
              <p:cNvSpPr txBox="1"/>
              <p:nvPr/>
            </p:nvSpPr>
            <p:spPr>
              <a:xfrm>
                <a:off x="7421664" y="2102744"/>
                <a:ext cx="2523704" cy="699230"/>
              </a:xfrm>
              <a:prstGeom prst="rect">
                <a:avLst/>
              </a:prstGeom>
              <a:noFill/>
            </p:spPr>
            <p:txBody>
              <a:bodyPr wrap="none" lIns="0" tIns="0" rIns="0" bIns="0" rtlCol="0">
                <a:spAutoFit/>
              </a:bodyPr>
              <a:lstStyle/>
              <a:p>
                <a:r>
                  <a:rPr lang="en-US" sz="3200" dirty="0"/>
                  <a:t>Recall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3" name="TextBox 2">
                <a:extLst>
                  <a:ext uri="{FF2B5EF4-FFF2-40B4-BE49-F238E27FC236}">
                    <a16:creationId xmlns:a16="http://schemas.microsoft.com/office/drawing/2014/main" id="{5262CB9B-2924-FE4A-B740-415E0DDE6516}"/>
                  </a:ext>
                </a:extLst>
              </p:cNvPr>
              <p:cNvSpPr txBox="1">
                <a:spLocks noRot="1" noChangeAspect="1" noMove="1" noResize="1" noEditPoints="1" noAdjustHandles="1" noChangeArrowheads="1" noChangeShapeType="1" noTextEdit="1"/>
              </p:cNvSpPr>
              <p:nvPr/>
            </p:nvSpPr>
            <p:spPr>
              <a:xfrm>
                <a:off x="7421664" y="2102744"/>
                <a:ext cx="2523704" cy="699230"/>
              </a:xfrm>
              <a:prstGeom prst="rect">
                <a:avLst/>
              </a:prstGeom>
              <a:blipFill>
                <a:blip r:embed="rId4"/>
                <a:stretch>
                  <a:fillRect l="-9500" t="-5357"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BA053D-79F0-D84E-AD81-0A4295F4271F}"/>
                  </a:ext>
                </a:extLst>
              </p:cNvPr>
              <p:cNvSpPr txBox="1"/>
              <p:nvPr/>
            </p:nvSpPr>
            <p:spPr>
              <a:xfrm>
                <a:off x="7421664" y="3429000"/>
                <a:ext cx="3021212" cy="699230"/>
              </a:xfrm>
              <a:prstGeom prst="rect">
                <a:avLst/>
              </a:prstGeom>
              <a:noFill/>
            </p:spPr>
            <p:txBody>
              <a:bodyPr wrap="none" lIns="0" tIns="0" rIns="0" bIns="0" rtlCol="0">
                <a:spAutoFit/>
              </a:bodyPr>
              <a:lstStyle/>
              <a:p>
                <a:r>
                  <a:rPr lang="en-US" sz="3200" dirty="0"/>
                  <a:t>Precision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den>
                    </m:f>
                  </m:oMath>
                </a14:m>
                <a:endParaRPr lang="en-US" sz="3200" dirty="0"/>
              </a:p>
            </p:txBody>
          </p:sp>
        </mc:Choice>
        <mc:Fallback xmlns="">
          <p:sp>
            <p:nvSpPr>
              <p:cNvPr id="7" name="TextBox 6">
                <a:extLst>
                  <a:ext uri="{FF2B5EF4-FFF2-40B4-BE49-F238E27FC236}">
                    <a16:creationId xmlns:a16="http://schemas.microsoft.com/office/drawing/2014/main" id="{5CBA053D-79F0-D84E-AD81-0A4295F4271F}"/>
                  </a:ext>
                </a:extLst>
              </p:cNvPr>
              <p:cNvSpPr txBox="1">
                <a:spLocks noRot="1" noChangeAspect="1" noMove="1" noResize="1" noEditPoints="1" noAdjustHandles="1" noChangeArrowheads="1" noChangeShapeType="1" noTextEdit="1"/>
              </p:cNvSpPr>
              <p:nvPr/>
            </p:nvSpPr>
            <p:spPr>
              <a:xfrm>
                <a:off x="7421664" y="3429000"/>
                <a:ext cx="3021212" cy="699230"/>
              </a:xfrm>
              <a:prstGeom prst="rect">
                <a:avLst/>
              </a:prstGeom>
              <a:blipFill>
                <a:blip r:embed="rId5"/>
                <a:stretch>
                  <a:fillRect l="-7950" t="-3571" r="-2092"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AE7BDB-5A39-7E43-876B-4BF043C87E31}"/>
                  </a:ext>
                </a:extLst>
              </p:cNvPr>
              <p:cNvSpPr txBox="1"/>
              <p:nvPr/>
            </p:nvSpPr>
            <p:spPr>
              <a:xfrm>
                <a:off x="7421664" y="4755256"/>
                <a:ext cx="4243469" cy="699230"/>
              </a:xfrm>
              <a:prstGeom prst="rect">
                <a:avLst/>
              </a:prstGeom>
              <a:noFill/>
            </p:spPr>
            <p:txBody>
              <a:bodyPr wrap="none" lIns="0" tIns="0" rIns="0" bIns="0" rtlCol="0">
                <a:spAutoFit/>
              </a:bodyPr>
              <a:lstStyle/>
              <a:p>
                <a:r>
                  <a:rPr lang="en-US" sz="3200" dirty="0"/>
                  <a:t>Accuracy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𝑇𝑁</m:t>
                        </m:r>
                      </m:num>
                      <m:den>
                        <m:r>
                          <a:rPr lang="en-US" sz="3200" b="0" i="1" smtClean="0">
                            <a:latin typeface="Cambria Math" panose="02040503050406030204" pitchFamily="18" charset="0"/>
                          </a:rPr>
                          <m:t>𝑇𝑁</m:t>
                        </m:r>
                        <m:r>
                          <a:rPr lang="en-US" sz="3200" b="0" i="1" smtClean="0">
                            <a:latin typeface="Cambria Math" panose="02040503050406030204" pitchFamily="18" charset="0"/>
                          </a:rPr>
                          <m:t>+</m:t>
                        </m:r>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8" name="TextBox 7">
                <a:extLst>
                  <a:ext uri="{FF2B5EF4-FFF2-40B4-BE49-F238E27FC236}">
                    <a16:creationId xmlns:a16="http://schemas.microsoft.com/office/drawing/2014/main" id="{D7AE7BDB-5A39-7E43-876B-4BF043C87E31}"/>
                  </a:ext>
                </a:extLst>
              </p:cNvPr>
              <p:cNvSpPr txBox="1">
                <a:spLocks noRot="1" noChangeAspect="1" noMove="1" noResize="1" noEditPoints="1" noAdjustHandles="1" noChangeArrowheads="1" noChangeShapeType="1" noTextEdit="1"/>
              </p:cNvSpPr>
              <p:nvPr/>
            </p:nvSpPr>
            <p:spPr>
              <a:xfrm>
                <a:off x="7421664" y="4755256"/>
                <a:ext cx="4243469" cy="699230"/>
              </a:xfrm>
              <a:prstGeom prst="rect">
                <a:avLst/>
              </a:prstGeom>
              <a:blipFill>
                <a:blip r:embed="rId6"/>
                <a:stretch>
                  <a:fillRect l="-5655" t="-3571" r="-893" b="-160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0B02D3-8F12-6E4C-8757-00ADB24B787B}"/>
              </a:ext>
            </a:extLst>
          </p:cNvPr>
          <p:cNvSpPr txBox="1"/>
          <p:nvPr/>
        </p:nvSpPr>
        <p:spPr>
          <a:xfrm>
            <a:off x="4151214" y="1921017"/>
            <a:ext cx="1088760" cy="261610"/>
          </a:xfrm>
          <a:prstGeom prst="rect">
            <a:avLst/>
          </a:prstGeom>
          <a:noFill/>
        </p:spPr>
        <p:txBody>
          <a:bodyPr wrap="none" rtlCol="0">
            <a:spAutoFit/>
          </a:bodyPr>
          <a:lstStyle/>
          <a:p>
            <a:r>
              <a:rPr lang="en-US" sz="1100" dirty="0"/>
              <a:t>Larger is better</a:t>
            </a:r>
          </a:p>
        </p:txBody>
      </p:sp>
      <p:sp>
        <p:nvSpPr>
          <p:cNvPr id="9" name="TextBox 8">
            <a:extLst>
              <a:ext uri="{FF2B5EF4-FFF2-40B4-BE49-F238E27FC236}">
                <a16:creationId xmlns:a16="http://schemas.microsoft.com/office/drawing/2014/main" id="{98B65C87-11B6-E146-94F9-ADD59739C36A}"/>
              </a:ext>
            </a:extLst>
          </p:cNvPr>
          <p:cNvSpPr txBox="1"/>
          <p:nvPr/>
        </p:nvSpPr>
        <p:spPr>
          <a:xfrm>
            <a:off x="4586836" y="3141929"/>
            <a:ext cx="1088760" cy="261610"/>
          </a:xfrm>
          <a:prstGeom prst="rect">
            <a:avLst/>
          </a:prstGeom>
          <a:noFill/>
        </p:spPr>
        <p:txBody>
          <a:bodyPr wrap="none" rtlCol="0">
            <a:spAutoFit/>
          </a:bodyPr>
          <a:lstStyle/>
          <a:p>
            <a:r>
              <a:rPr lang="en-US" sz="1100" dirty="0"/>
              <a:t>Larger is better</a:t>
            </a:r>
          </a:p>
        </p:txBody>
      </p:sp>
      <p:sp>
        <p:nvSpPr>
          <p:cNvPr id="10" name="TextBox 9">
            <a:extLst>
              <a:ext uri="{FF2B5EF4-FFF2-40B4-BE49-F238E27FC236}">
                <a16:creationId xmlns:a16="http://schemas.microsoft.com/office/drawing/2014/main" id="{ED9CE3F2-091A-144F-ABA3-91B3594AFF64}"/>
              </a:ext>
            </a:extLst>
          </p:cNvPr>
          <p:cNvSpPr txBox="1"/>
          <p:nvPr/>
        </p:nvSpPr>
        <p:spPr>
          <a:xfrm>
            <a:off x="5405984" y="4624451"/>
            <a:ext cx="1088760" cy="261610"/>
          </a:xfrm>
          <a:prstGeom prst="rect">
            <a:avLst/>
          </a:prstGeom>
          <a:noFill/>
        </p:spPr>
        <p:txBody>
          <a:bodyPr wrap="none" rtlCol="0">
            <a:spAutoFit/>
          </a:bodyPr>
          <a:lstStyle/>
          <a:p>
            <a:r>
              <a:rPr lang="en-US" sz="1100" dirty="0"/>
              <a:t>Larger is better</a:t>
            </a:r>
          </a:p>
        </p:txBody>
      </p:sp>
    </p:spTree>
    <p:extLst>
      <p:ext uri="{BB962C8B-B14F-4D97-AF65-F5344CB8AC3E}">
        <p14:creationId xmlns:p14="http://schemas.microsoft.com/office/powerpoint/2010/main" val="2264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3"/>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6"/>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3"/>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3"/>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4"/>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3"/>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4"/>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3"/>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4"/>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fontScale="90000"/>
          </a:bodyPr>
          <a:lstStyle/>
          <a:p>
            <a:r>
              <a:rPr lang="en-US" sz="2800" dirty="0"/>
              <a:t>Model Descriptions and Comparison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ModelDescriptionsAndComparisons.mp4" descr="ModelDescriptionsAndComparisons.mp4">
            <a:hlinkClick r:id="" action="ppaction://media"/>
            <a:extLst>
              <a:ext uri="{FF2B5EF4-FFF2-40B4-BE49-F238E27FC236}">
                <a16:creationId xmlns:a16="http://schemas.microsoft.com/office/drawing/2014/main" id="{EA169352-A0AD-E64F-B448-4B7E7839B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2234" y="418197"/>
            <a:ext cx="6523730" cy="6059452"/>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normAutofit/>
          </a:bodyPr>
          <a:lstStyle/>
          <a:p>
            <a:r>
              <a:rPr lang="en-US" sz="1800" dirty="0"/>
              <a:t>The Concept of using off the shelf blood tests to predict likelihood of a novel respiratory disease was prototyped.</a:t>
            </a:r>
          </a:p>
          <a:p>
            <a:r>
              <a:rPr lang="en-US" sz="1800" dirty="0"/>
              <a:t>Although accuracy was relatively high, &gt;90%, recall (ability to correctly identify positive cases) was relatively low, ~60%.</a:t>
            </a:r>
          </a:p>
          <a:p>
            <a:r>
              <a:rPr lang="en-US" sz="1800" dirty="0"/>
              <a:t>Production usage requires much greater accuracy and recall.</a:t>
            </a:r>
          </a:p>
          <a:p>
            <a:r>
              <a:rPr lang="en-US" sz="1800"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3"/>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3"/>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84286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2459648"/>
          </a:xfrm>
          <a:prstGeom prst="rect">
            <a:avLst/>
          </a:prstGeom>
          <a:noFill/>
        </p:spPr>
        <p:txBody>
          <a:bodyPr wrap="none" rtlCol="0">
            <a:spAutoFit/>
          </a:bodyPr>
          <a:lstStyle/>
          <a:p>
            <a:pPr marL="342900" indent="-342900">
              <a:lnSpc>
                <a:spcPct val="200000"/>
              </a:lnSpc>
              <a:buAutoNum type="arabicPeriod"/>
            </a:pPr>
            <a:r>
              <a:rPr lang="en-US" sz="2000" dirty="0">
                <a:solidFill>
                  <a:schemeClr val="bg1"/>
                </a:solidFill>
              </a:rPr>
              <a:t>Data Exploration</a:t>
            </a:r>
          </a:p>
          <a:p>
            <a:pPr marL="342900" indent="-342900">
              <a:lnSpc>
                <a:spcPct val="200000"/>
              </a:lnSpc>
              <a:buAutoNum type="arabicPeriod"/>
            </a:pPr>
            <a:r>
              <a:rPr lang="en-US" sz="2000" dirty="0">
                <a:solidFill>
                  <a:schemeClr val="bg1"/>
                </a:solidFill>
              </a:rPr>
              <a:t>Model Building of several models with evaluation</a:t>
            </a:r>
          </a:p>
          <a:p>
            <a:pPr marL="342900" indent="-342900">
              <a:lnSpc>
                <a:spcPct val="200000"/>
              </a:lnSpc>
              <a:buAutoNum type="arabicPeriod"/>
            </a:pPr>
            <a:r>
              <a:rPr lang="en-US" sz="2000" dirty="0">
                <a:solidFill>
                  <a:schemeClr val="bg1"/>
                </a:solidFill>
              </a:rPr>
              <a:t>Website development including input form</a:t>
            </a:r>
          </a:p>
          <a:p>
            <a:pPr marL="342900" indent="-342900">
              <a:lnSpc>
                <a:spcPct val="200000"/>
              </a:lnSpc>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254F8DD0-BFBE-2041-8CE0-CF69F10681EF}"/>
              </a:ext>
            </a:extLst>
          </p:cNvPr>
          <p:cNvPicPr>
            <a:picLocks noChangeAspect="1"/>
          </p:cNvPicPr>
          <p:nvPr/>
        </p:nvPicPr>
        <p:blipFill>
          <a:blip r:embed="rId3"/>
          <a:stretch>
            <a:fillRect/>
          </a:stretch>
        </p:blipFill>
        <p:spPr>
          <a:xfrm>
            <a:off x="2544792" y="3302660"/>
            <a:ext cx="6807924" cy="131984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82DFA1C-2A73-734A-A4CE-BEF0B9947742}"/>
              </a:ext>
            </a:extLst>
          </p:cNvPr>
          <p:cNvPicPr>
            <a:picLocks noChangeAspect="1"/>
          </p:cNvPicPr>
          <p:nvPr/>
        </p:nvPicPr>
        <p:blipFill>
          <a:blip r:embed="rId4"/>
          <a:stretch>
            <a:fillRect/>
          </a:stretch>
        </p:blipFill>
        <p:spPr>
          <a:xfrm>
            <a:off x="1915064" y="4758467"/>
            <a:ext cx="8361872" cy="1622565"/>
          </a:xfrm>
          <a:prstGeom prst="rect">
            <a:avLst/>
          </a:prstGeom>
        </p:spPr>
      </p:pic>
      <p:sp>
        <p:nvSpPr>
          <p:cNvPr id="13" name="TextBox 12">
            <a:extLst>
              <a:ext uri="{FF2B5EF4-FFF2-40B4-BE49-F238E27FC236}">
                <a16:creationId xmlns:a16="http://schemas.microsoft.com/office/drawing/2014/main" id="{655CCB1B-6E77-6743-B546-FB117AB3F588}"/>
              </a:ext>
            </a:extLst>
          </p:cNvPr>
          <p:cNvSpPr txBox="1"/>
          <p:nvPr/>
        </p:nvSpPr>
        <p:spPr>
          <a:xfrm>
            <a:off x="1506150" y="1443884"/>
            <a:ext cx="4442604" cy="1631216"/>
          </a:xfrm>
          <a:prstGeom prst="rect">
            <a:avLst/>
          </a:prstGeom>
          <a:noFill/>
        </p:spPr>
        <p:txBody>
          <a:bodyPr wrap="square" rtlCol="0">
            <a:spAutoFit/>
          </a:bodyPr>
          <a:lstStyle/>
          <a:p>
            <a:r>
              <a:rPr lang="en-US" sz="2800" dirty="0"/>
              <a:t>PROS</a:t>
            </a:r>
          </a:p>
          <a:p>
            <a:pPr marL="285750" indent="-285750">
              <a:buFont typeface="Arial" panose="020B0604020202020204" pitchFamily="34" charset="0"/>
              <a:buChar char="•"/>
            </a:pPr>
            <a:r>
              <a:rPr lang="en-US" dirty="0"/>
              <a:t>Most popular, simple,  and efficient.</a:t>
            </a:r>
          </a:p>
          <a:p>
            <a:pPr marL="285750" indent="-285750">
              <a:buFont typeface="Arial" panose="020B0604020202020204" pitchFamily="34" charset="0"/>
              <a:buChar char="•"/>
            </a:pPr>
            <a:r>
              <a:rPr lang="en-US" dirty="0"/>
              <a:t>Binary classification and discrete outcome.</a:t>
            </a:r>
          </a:p>
          <a:p>
            <a:pPr marL="285750" indent="-285750">
              <a:buFont typeface="Arial" panose="020B0604020202020204" pitchFamily="34" charset="0"/>
              <a:buChar char="•"/>
            </a:pPr>
            <a:r>
              <a:rPr lang="en-US" dirty="0"/>
              <a:t>No scaling required for x inputs.</a:t>
            </a:r>
          </a:p>
        </p:txBody>
      </p:sp>
      <p:sp>
        <p:nvSpPr>
          <p:cNvPr id="15" name="TextBox 14">
            <a:extLst>
              <a:ext uri="{FF2B5EF4-FFF2-40B4-BE49-F238E27FC236}">
                <a16:creationId xmlns:a16="http://schemas.microsoft.com/office/drawing/2014/main" id="{73DA9A35-3C63-5749-8E38-E637D39CDDF9}"/>
              </a:ext>
            </a:extLst>
          </p:cNvPr>
          <p:cNvSpPr txBox="1"/>
          <p:nvPr/>
        </p:nvSpPr>
        <p:spPr>
          <a:xfrm>
            <a:off x="6682596" y="1443884"/>
            <a:ext cx="4442604" cy="1631216"/>
          </a:xfrm>
          <a:prstGeom prst="rect">
            <a:avLst/>
          </a:prstGeom>
          <a:noFill/>
        </p:spPr>
        <p:txBody>
          <a:bodyPr wrap="square" rtlCol="0">
            <a:spAutoFit/>
          </a:bodyPr>
          <a:lstStyle/>
          <a:p>
            <a:r>
              <a:rPr lang="en-US" sz="2800" dirty="0"/>
              <a:t>CONS</a:t>
            </a:r>
          </a:p>
          <a:p>
            <a:pPr marL="285750" indent="-285750">
              <a:buFont typeface="Arial" panose="020B0604020202020204" pitchFamily="34" charset="0"/>
              <a:buChar char="•"/>
            </a:pPr>
            <a:r>
              <a:rPr lang="en-US" dirty="0"/>
              <a:t>Can’t solve non-linear problems.</a:t>
            </a:r>
          </a:p>
          <a:p>
            <a:pPr marL="285750" indent="-285750">
              <a:buFont typeface="Arial" panose="020B0604020202020204" pitchFamily="34" charset="0"/>
              <a:buChar char="•"/>
            </a:pPr>
            <a:r>
              <a:rPr lang="en-US" dirty="0"/>
              <a:t>Outperformed by other complex algorithms.</a:t>
            </a:r>
          </a:p>
          <a:p>
            <a:pPr marL="285750" indent="-285750">
              <a:buFont typeface="Arial" panose="020B0604020202020204" pitchFamily="34" charset="0"/>
              <a:buChar char="•"/>
            </a:pPr>
            <a:r>
              <a:rPr lang="en-US" dirty="0"/>
              <a:t>Vulnerable to overfitting.</a:t>
            </a:r>
          </a:p>
        </p:txBody>
      </p:sp>
    </p:spTree>
    <p:extLst>
      <p:ext uri="{BB962C8B-B14F-4D97-AF65-F5344CB8AC3E}">
        <p14:creationId xmlns:p14="http://schemas.microsoft.com/office/powerpoint/2010/main" val="2984451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1908</Words>
  <Application>Microsoft Macintosh PowerPoint</Application>
  <PresentationFormat>Widescreen</PresentationFormat>
  <Paragraphs>244</Paragraphs>
  <Slides>31</Slides>
  <Notes>28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 Math</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Story:</vt:lpstr>
      <vt:lpstr>Project Steps</vt:lpstr>
      <vt:lpstr>Libraries, Packages and Platforms</vt:lpstr>
      <vt:lpstr>COVID-19 Prediction Models Based ON Non-COVID Lab Tests</vt:lpstr>
      <vt:lpstr>Model Building: Pre-processing the data </vt:lpstr>
      <vt:lpstr> Logistic Regression Model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Comparison</vt:lpstr>
      <vt:lpstr>Comparison</vt:lpstr>
      <vt:lpstr>Probability Predictor Option</vt:lpstr>
      <vt:lpstr>COVID-19 Prediction Models Based ON Non-COVID Lab Tests</vt:lpstr>
      <vt:lpstr>Project Structure</vt:lpstr>
      <vt:lpstr>Building the server and Routes  </vt:lpstr>
      <vt:lpstr>Building the ORM classes, Schema, SQLite database </vt:lpstr>
      <vt:lpstr>Rest APIs : Post,Get, Get(id), Delete(id) </vt:lpstr>
      <vt:lpstr>Front-end side preparation, Folder structure </vt:lpstr>
      <vt:lpstr>Prediction Entry Form</vt:lpstr>
      <vt:lpstr>Model Descriptions and Comparison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17</cp:revision>
  <dcterms:created xsi:type="dcterms:W3CDTF">2020-05-11T23:05:18Z</dcterms:created>
  <dcterms:modified xsi:type="dcterms:W3CDTF">2020-05-13T14:58:47Z</dcterms:modified>
</cp:coreProperties>
</file>